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6" r:id="rId3"/>
    <p:sldId id="260" r:id="rId4"/>
    <p:sldId id="261" r:id="rId5"/>
    <p:sldId id="264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0" r:id="rId16"/>
    <p:sldId id="321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9F7FE"/>
    <a:srgbClr val="4BDDE9"/>
    <a:srgbClr val="FFFFFF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35"/>
  </p:normalViewPr>
  <p:slideViewPr>
    <p:cSldViewPr snapToGrid="0">
      <p:cViewPr varScale="1">
        <p:scale>
          <a:sx n="58" d="100"/>
          <a:sy n="58" d="100"/>
        </p:scale>
        <p:origin x="-102" y="-1578"/>
      </p:cViewPr>
      <p:guideLst>
        <p:guide orient="horz" pos="2111"/>
        <p:guide pos="3840"/>
        <p:guide pos="1280"/>
        <p:guide pos="5114"/>
        <p:guide pos="2547"/>
        <p:guide pos="6403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62EE-FD48-4DF0-BC53-B634D7B729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E9234-1F74-475F-A2EA-551410939A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1"/>
            <a:ext cx="12192002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0" y="716280"/>
            <a:ext cx="10414000" cy="54254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78000" y="716280"/>
            <a:ext cx="10414000" cy="5425440"/>
          </a:xfrm>
          <a:prstGeom prst="rect">
            <a:avLst/>
          </a:prstGeom>
          <a:gradFill>
            <a:gsLst>
              <a:gs pos="11000">
                <a:schemeClr val="accent4">
                  <a:alpha val="25000"/>
                </a:schemeClr>
              </a:gs>
              <a:gs pos="0">
                <a:schemeClr val="accent4">
                  <a:alpha val="0"/>
                </a:schemeClr>
              </a:gs>
              <a:gs pos="23000">
                <a:schemeClr val="accent4">
                  <a:alpha val="35000"/>
                </a:schemeClr>
              </a:gs>
              <a:gs pos="58242">
                <a:schemeClr val="accent4">
                  <a:alpha val="70000"/>
                </a:schemeClr>
              </a:gs>
              <a:gs pos="97253">
                <a:schemeClr val="accent4">
                  <a:alpha val="90000"/>
                </a:schemeClr>
              </a:gs>
              <a:gs pos="89011">
                <a:schemeClr val="accent4">
                  <a:alpha val="85000"/>
                </a:schemeClr>
              </a:gs>
              <a:gs pos="79000">
                <a:schemeClr val="accent4">
                  <a:alpha val="80000"/>
                </a:schemeClr>
              </a:gs>
              <a:gs pos="69000">
                <a:schemeClr val="accent4">
                  <a:alpha val="75000"/>
                </a:schemeClr>
              </a:gs>
              <a:gs pos="47000">
                <a:schemeClr val="accent4">
                  <a:alpha val="55000"/>
                </a:schemeClr>
              </a:gs>
              <a:gs pos="35000">
                <a:schemeClr val="accent4">
                  <a:alpha val="4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67280" y="3697480"/>
            <a:ext cx="1056640" cy="1066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96880" y="106680"/>
            <a:ext cx="77216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67280" y="2243487"/>
            <a:ext cx="8300720" cy="1266475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67280" y="3912798"/>
            <a:ext cx="8300720" cy="7680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84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9" y="0"/>
            <a:ext cx="7294881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矩形 7"/>
          <p:cNvSpPr/>
          <p:nvPr/>
        </p:nvSpPr>
        <p:spPr>
          <a:xfrm>
            <a:off x="10017760" y="1442720"/>
            <a:ext cx="2174240" cy="3972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34320" y="2828835"/>
            <a:ext cx="134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9919" y="1442720"/>
            <a:ext cx="4307839" cy="3972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0198" y="1418591"/>
            <a:ext cx="4140359" cy="1257301"/>
          </a:xfrm>
        </p:spPr>
        <p:txBody>
          <a:bodyPr anchor="b" anchorCtr="0">
            <a:normAutofit/>
          </a:bodyPr>
          <a:lstStyle>
            <a:lvl1pPr algn="l">
              <a:defRPr sz="44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0199" y="2823754"/>
            <a:ext cx="4140359" cy="256739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192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384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192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84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1"/>
            <a:ext cx="1219200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0" y="716280"/>
            <a:ext cx="10414000" cy="54254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8000" y="716280"/>
            <a:ext cx="10414000" cy="5425440"/>
          </a:xfrm>
          <a:prstGeom prst="rect">
            <a:avLst/>
          </a:prstGeom>
          <a:gradFill>
            <a:gsLst>
              <a:gs pos="11000">
                <a:schemeClr val="accent4">
                  <a:alpha val="25000"/>
                </a:schemeClr>
              </a:gs>
              <a:gs pos="0">
                <a:schemeClr val="accent4">
                  <a:alpha val="0"/>
                </a:schemeClr>
              </a:gs>
              <a:gs pos="23000">
                <a:schemeClr val="accent4">
                  <a:alpha val="35000"/>
                </a:schemeClr>
              </a:gs>
              <a:gs pos="58242">
                <a:schemeClr val="accent4">
                  <a:alpha val="70000"/>
                </a:schemeClr>
              </a:gs>
              <a:gs pos="97253">
                <a:schemeClr val="accent4">
                  <a:alpha val="90000"/>
                </a:schemeClr>
              </a:gs>
              <a:gs pos="89011">
                <a:schemeClr val="accent4">
                  <a:alpha val="85000"/>
                </a:schemeClr>
              </a:gs>
              <a:gs pos="79000">
                <a:schemeClr val="accent4">
                  <a:alpha val="80000"/>
                </a:schemeClr>
              </a:gs>
              <a:gs pos="69000">
                <a:schemeClr val="accent4">
                  <a:alpha val="75000"/>
                </a:schemeClr>
              </a:gs>
              <a:gs pos="47000">
                <a:schemeClr val="accent4">
                  <a:alpha val="55000"/>
                </a:schemeClr>
              </a:gs>
              <a:gs pos="35000">
                <a:schemeClr val="accent4">
                  <a:alpha val="4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67280" y="3697480"/>
            <a:ext cx="1056640" cy="1066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596880" y="106680"/>
            <a:ext cx="77216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/>
          </p:nvPr>
        </p:nvSpPr>
        <p:spPr>
          <a:xfrm>
            <a:off x="2367280" y="2243487"/>
            <a:ext cx="8300720" cy="1266475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2367280" y="3912798"/>
            <a:ext cx="8300720" cy="7680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92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840" y="784066"/>
            <a:ext cx="6096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5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8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9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42047" y="294189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5790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4780863" y="1738228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项目答辩</a:t>
            </a:r>
            <a:endParaRPr lang="zh-CN" alt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4711560" y="3418598"/>
            <a:ext cx="277037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rPr>
              <a:t>授课老师: 王琳</a:t>
            </a:r>
            <a:endParaRPr lang="zh-CN" alt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1550" y="3945890"/>
            <a:ext cx="27006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答辩人</a:t>
            </a:r>
            <a:r>
              <a:rPr lang="en-US" altLang="zh-CN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Web8</a:t>
            </a:r>
            <a:r>
              <a:rPr lang="zh-CN" alt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班林波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12" grpId="1"/>
      <p:bldP spid="2" grpId="1"/>
      <p:bldP spid="5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帮助版块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包含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3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个页面，分别为常见问题页面，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list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页面和文章页面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670685"/>
            <a:ext cx="9501505" cy="4688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文章页面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文章页面中左栏显示文章的详情，右栏显示当前文章所在类别并高亮显示。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619250"/>
            <a:ext cx="9363710" cy="46202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645920" y="1797685"/>
            <a:ext cx="4211955" cy="1628091"/>
            <a:chOff x="8112124" y="1039547"/>
            <a:chExt cx="4212197" cy="1318413"/>
          </a:xfrm>
        </p:grpSpPr>
        <p:sp>
          <p:nvSpPr>
            <p:cNvPr id="5" name="TextBox 14"/>
            <p:cNvSpPr txBox="1"/>
            <p:nvPr/>
          </p:nvSpPr>
          <p:spPr>
            <a:xfrm>
              <a:off x="8112124" y="1039547"/>
              <a:ext cx="4212197" cy="522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二</a:t>
              </a:r>
              <a:r>
                <a:rPr lang="zh-CN" altLang="en-US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、</a:t>
              </a:r>
              <a:r>
                <a:rPr lang="en-US" altLang="zh-CN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SPA</a:t>
              </a:r>
              <a:r>
                <a:rPr lang="zh-CN" altLang="en-US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项目概述</a:t>
              </a:r>
              <a:endPara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67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该项目为介绍柯客云客服的网站，包含以下板块：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home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en-US" altLang="zh-CN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about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en-US" altLang="zh-CN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contcat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en-US" altLang="zh-CN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services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和</a:t>
              </a:r>
              <a:r>
                <a:rPr lang="en-US" altLang="zh-CN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blog</a:t>
              </a:r>
              <a:endParaRPr lang="en-US" altLang="zh-CN" sz="1600" b="1" i="1" dirty="0">
                <a:latin typeface="仿宋" panose="02010609060101010101" charset="-122"/>
                <a:ea typeface="仿宋" panose="02010609060101010101" charset="-122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61198" y="3566245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33"/>
          <p:cNvSpPr txBox="1"/>
          <p:nvPr/>
        </p:nvSpPr>
        <p:spPr>
          <a:xfrm>
            <a:off x="1640205" y="4048125"/>
            <a:ext cx="4091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项目中主要运用：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JQuery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AJAX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Bootstrap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等技术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057400"/>
            <a:ext cx="5481320" cy="2743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8183245" y="624840"/>
            <a:ext cx="3364230" cy="717786"/>
            <a:chOff x="8764526" y="1102970"/>
            <a:chExt cx="2799418" cy="271374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Home</a:t>
              </a:r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0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SPA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项目首页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619250"/>
            <a:ext cx="9546590" cy="4717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8183245" y="716915"/>
            <a:ext cx="3364230" cy="717786"/>
            <a:chOff x="8764526" y="1102970"/>
            <a:chExt cx="2799418" cy="271374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Blog</a:t>
              </a:r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0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920" y="1434465"/>
            <a:ext cx="9526270" cy="4700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33270" y="626745"/>
            <a:ext cx="3364230" cy="717786"/>
            <a:chOff x="8764526" y="1102970"/>
            <a:chExt cx="2799418" cy="271374"/>
          </a:xfrm>
        </p:grpSpPr>
        <p:sp>
          <p:nvSpPr>
            <p:cNvPr id="12" name="TextBox 4"/>
            <p:cNvSpPr txBox="1"/>
            <p:nvPr/>
          </p:nvSpPr>
          <p:spPr>
            <a:xfrm>
              <a:off x="9265441" y="1102970"/>
              <a:ext cx="179758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LearnMore</a:t>
              </a:r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0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270" y="1344295"/>
            <a:ext cx="9514205" cy="4695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043363" y="1134978"/>
            <a:ext cx="8148637" cy="4588043"/>
          </a:xfrm>
          <a:prstGeom prst="rect">
            <a:avLst/>
          </a:prstGeom>
        </p:spPr>
      </p:pic>
      <p:sp>
        <p:nvSpPr>
          <p:cNvPr id="6" name="TextBox 32"/>
          <p:cNvSpPr txBox="1"/>
          <p:nvPr/>
        </p:nvSpPr>
        <p:spPr>
          <a:xfrm>
            <a:off x="1373365" y="158074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THANK YOU</a:t>
            </a:r>
            <a:endParaRPr lang="en-US" sz="4800" b="1" i="1" dirty="0">
              <a:solidFill>
                <a:schemeClr val="tx1">
                  <a:lumMod val="75000"/>
                  <a:lumOff val="25000"/>
                </a:schemeClr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062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19175" y="1120391"/>
            <a:ext cx="6757906" cy="4924061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8112760" y="1119975"/>
            <a:ext cx="3207446" cy="851954"/>
            <a:chOff x="8112125" y="1340654"/>
            <a:chExt cx="3207446" cy="851954"/>
          </a:xfrm>
        </p:grpSpPr>
        <p:sp>
          <p:nvSpPr>
            <p:cNvPr id="28" name="TextBox 14"/>
            <p:cNvSpPr txBox="1"/>
            <p:nvPr/>
          </p:nvSpPr>
          <p:spPr>
            <a:xfrm>
              <a:off x="8112125" y="1340654"/>
              <a:ext cx="32067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一、</a:t>
              </a:r>
              <a:r>
                <a:rPr lang="en-US" altLang="zh-CN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CoCo</a:t>
              </a:r>
              <a:r>
                <a:rPr lang="zh-CN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项目介绍</a:t>
              </a:r>
              <a:endPara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8112125" y="1685878"/>
              <a:ext cx="3207446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1.</a:t>
              </a:r>
              <a:r>
                <a:rPr lang="zh-CN" alt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介绍项目中所用的技术 </a:t>
              </a:r>
              <a:endParaRPr lang="zh-CN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2.</a:t>
              </a:r>
              <a:r>
                <a:rPr lang="zh-CN" alt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介绍项目中包含的板块并对各个板块进行说明 </a:t>
              </a:r>
              <a:endParaRPr lang="en-US" altLang="zh-CN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8112760" y="2185724"/>
            <a:ext cx="3207446" cy="898944"/>
            <a:chOff x="8112125" y="1293664"/>
            <a:chExt cx="3207446" cy="898944"/>
          </a:xfrm>
        </p:grpSpPr>
        <p:sp>
          <p:nvSpPr>
            <p:cNvPr id="31" name="TextBox 14"/>
            <p:cNvSpPr txBox="1"/>
            <p:nvPr/>
          </p:nvSpPr>
          <p:spPr>
            <a:xfrm>
              <a:off x="8112125" y="1293664"/>
              <a:ext cx="32067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二、</a:t>
              </a:r>
              <a:r>
                <a:rPr lang="en-US" altLang="zh-CN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SPA</a:t>
              </a:r>
              <a:r>
                <a:rPr lang="zh-CN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项目介绍</a:t>
              </a:r>
              <a:endPara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8112125" y="1685878"/>
              <a:ext cx="3207446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1. </a:t>
              </a:r>
              <a:r>
                <a:rPr lang="zh-CN" alt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介绍项目中所用技术 </a:t>
              </a:r>
              <a:endParaRPr lang="zh-CN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2. </a:t>
              </a:r>
              <a:r>
                <a:rPr lang="zh-CN" alt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介绍项目中包含的板块并对各个板块进行说明</a:t>
              </a:r>
              <a:endParaRPr lang="zh-CN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112760" y="3459117"/>
            <a:ext cx="3207446" cy="691299"/>
            <a:chOff x="8112125" y="1293664"/>
            <a:chExt cx="3207446" cy="691299"/>
          </a:xfrm>
        </p:grpSpPr>
        <p:sp>
          <p:nvSpPr>
            <p:cNvPr id="34" name="TextBox 14"/>
            <p:cNvSpPr txBox="1"/>
            <p:nvPr/>
          </p:nvSpPr>
          <p:spPr>
            <a:xfrm>
              <a:off x="8112760" y="1293664"/>
              <a:ext cx="32061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三、演示</a:t>
              </a:r>
              <a:endPara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8112125" y="1685878"/>
              <a:ext cx="3207446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对项目进行演示</a:t>
              </a:r>
              <a:endParaRPr lang="zh-CN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645920" y="1797685"/>
            <a:ext cx="4211955" cy="1381710"/>
            <a:chOff x="8112124" y="1039547"/>
            <a:chExt cx="4212197" cy="1118896"/>
          </a:xfrm>
        </p:grpSpPr>
        <p:sp>
          <p:nvSpPr>
            <p:cNvPr id="5" name="TextBox 14"/>
            <p:cNvSpPr txBox="1"/>
            <p:nvPr/>
          </p:nvSpPr>
          <p:spPr>
            <a:xfrm>
              <a:off x="8112124" y="1039547"/>
              <a:ext cx="4212197" cy="52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一、</a:t>
              </a:r>
              <a:r>
                <a:rPr lang="en-US" altLang="zh-CN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CoCo</a:t>
              </a:r>
              <a:r>
                <a:rPr lang="zh-CN" altLang="en-US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项目概述</a:t>
              </a:r>
              <a:endPara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47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该项目为介绍柯客云客服的网站，包含以下板块：</a:t>
              </a:r>
              <a:r>
                <a:rPr lang="zh-CN" altLang="en-US" sz="1600" b="1" i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首页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zh-CN" altLang="en-US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关于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zh-CN" altLang="en-US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产品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、</a:t>
              </a:r>
              <a:r>
                <a:rPr lang="zh-CN" altLang="en-US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帮助</a:t>
              </a:r>
              <a:r>
                <a:rPr lang="zh-CN" alt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和</a:t>
              </a:r>
              <a:r>
                <a:rPr lang="zh-CN" altLang="en-US" sz="1600" b="1" i="1" dirty="0">
                  <a:latin typeface="仿宋" panose="02010609060101010101" charset="-122"/>
                  <a:ea typeface="仿宋" panose="02010609060101010101" charset="-122"/>
                  <a:cs typeface="Avenir Book Oblique" charset="0"/>
                </a:rPr>
                <a:t>登陆注册</a:t>
              </a:r>
              <a:endPara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61833" y="3352250"/>
            <a:ext cx="3448227" cy="153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33"/>
          <p:cNvSpPr txBox="1"/>
          <p:nvPr/>
        </p:nvSpPr>
        <p:spPr>
          <a:xfrm>
            <a:off x="1645920" y="3682365"/>
            <a:ext cx="4091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项目中主要运用：</a:t>
            </a:r>
            <a:r>
              <a:rPr lang="en-US" altLang="zh-CN" sz="1600" b="1" i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thml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css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JQuery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AJAX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</a:t>
            </a:r>
            <a:r>
              <a:rPr lang="en-US" altLang="zh-CN" sz="1600" b="1" i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Swiper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等技术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057400"/>
            <a:ext cx="5481320" cy="2743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7575550" y="83883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导航栏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导航栏固定定位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, 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滚动到一定位置显示不同的效果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. 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选项栏出现含有下坠效果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, 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选项右缩进效果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 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870" y="2305050"/>
            <a:ext cx="9312910" cy="2247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7575550" y="83883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轮播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该轮播为左右轮播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, 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可通过点击中间或点底部按钮显示不同元素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741170"/>
            <a:ext cx="8938895" cy="44240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关于页面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关于页面主要通过不同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hash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值来加载不同页面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,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可显示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公司简介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、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联系我们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以及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加入我们</a:t>
              </a:r>
              <a:endParaRPr lang="zh-CN" altLang="en-US" sz="1200" b="1" i="1" dirty="0">
                <a:solidFill>
                  <a:schemeClr val="tx1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762760"/>
            <a:ext cx="9606915" cy="4733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加入我们页面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在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加入我们</a:t>
              </a:r>
              <a:r>
                <a:rPr lang="zh-CN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页面中，点击在线应聘按钮，显示表单</a:t>
              </a:r>
              <a:r>
                <a:rPr lang="zh-CN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弹窗</a:t>
              </a:r>
              <a:endParaRPr lang="zh-CN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1659890"/>
            <a:ext cx="9653270" cy="4699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产品版块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包含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3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个页面，使用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swiper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插件实现全屏滚动功能。在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人工在线客服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页面中添加开机动画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751965"/>
            <a:ext cx="9309735" cy="4607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9723" y="6359252"/>
            <a:ext cx="497541" cy="497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000885" y="716915"/>
            <a:ext cx="3364230" cy="902569"/>
            <a:chOff x="8764526" y="1102970"/>
            <a:chExt cx="2799418" cy="341235"/>
          </a:xfrm>
        </p:grpSpPr>
        <p:sp>
          <p:nvSpPr>
            <p:cNvPr id="12" name="TextBox 4"/>
            <p:cNvSpPr txBox="1"/>
            <p:nvPr/>
          </p:nvSpPr>
          <p:spPr>
            <a:xfrm>
              <a:off x="9468907" y="1102970"/>
              <a:ext cx="1391718" cy="12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Heavy Oblique" charset="0"/>
                  <a:ea typeface="Avenir Heavy Oblique" charset="0"/>
                  <a:cs typeface="Avenir Heavy Oblique" charset="0"/>
                </a:rPr>
                <a:t>产品板块</a:t>
              </a:r>
              <a:endParaRPr lang="zh-CN" altLang="en-US" sz="1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Heavy Oblique" charset="0"/>
                <a:ea typeface="Avenir Heavy Oblique" charset="0"/>
                <a:cs typeface="Avenir Heavy Oblique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8764526" y="1270151"/>
              <a:ext cx="2799418" cy="17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包含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3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个页面，使用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swiper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插件实现全屏滚动功能。在</a:t>
              </a:r>
              <a:r>
                <a:rPr lang="zh-CN" altLang="en-US" sz="1200" b="1" i="1" dirty="0">
                  <a:solidFill>
                    <a:schemeClr val="tx1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人工在线客服</a:t>
              </a:r>
              <a:r>
                <a:rPr lang="zh-CN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页面中添加开机动画</a:t>
              </a:r>
              <a:endPara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398780"/>
            <a:ext cx="459740" cy="2604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CoCo</a:t>
            </a:r>
            <a:r>
              <a:rPr lang="zh-CN" altLang="en-US"/>
              <a:t>项目效果介绍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751965"/>
            <a:ext cx="9309735" cy="4607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32"/>
</p:tagLst>
</file>

<file path=ppt/tags/tag10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1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2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3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4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5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6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7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8.xml><?xml version="1.0" encoding="utf-8"?>
<p:tagLst xmlns:p="http://schemas.openxmlformats.org/presentationml/2006/main">
  <p:tag name="KSO_WM_TEMPLATE_CATEGORY" val="custom"/>
  <p:tag name="KSO_WM_TEMPLATE_INDEX" val="20181632"/>
</p:tagLst>
</file>

<file path=ppt/tags/tag19.xml><?xml version="1.0" encoding="utf-8"?>
<p:tagLst xmlns:p="http://schemas.openxmlformats.org/presentationml/2006/main">
  <p:tag name="KSO_WM_TEMPLATE_CATEGORY" val="custom"/>
  <p:tag name="KSO_WM_TEMPLATE_INDEX" val="2018163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3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63_1"/>
  <p:tag name="KSO_WM_TEMPLATE_CATEGORY" val="custom"/>
  <p:tag name="KSO_WM_TEMPLATE_INDEX" val="20181632"/>
  <p:tag name="KSO_WM_TEMPLATE_SUBCATEGORY" val="combine"/>
  <p:tag name="KSO_WM_TEMPLATE_THUMBS_INDEX" val="1、4、5、6、12、18、19、24、27"/>
</p:tagLst>
</file>

<file path=ppt/tags/tag4.xml><?xml version="1.0" encoding="utf-8"?>
<p:tagLst xmlns:p="http://schemas.openxmlformats.org/presentationml/2006/main">
  <p:tag name="KSO_WM_TEMPLATE_CATEGORY" val="custom"/>
  <p:tag name="KSO_WM_TEMPLATE_INDEX" val="20181632"/>
</p:tagLst>
</file>

<file path=ppt/tags/tag5.xml><?xml version="1.0" encoding="utf-8"?>
<p:tagLst xmlns:p="http://schemas.openxmlformats.org/presentationml/2006/main">
  <p:tag name="KSO_WM_TEMPLATE_CATEGORY" val="custom"/>
  <p:tag name="KSO_WM_TEMPLATE_INDEX" val="20181632"/>
</p:tagLst>
</file>

<file path=ppt/tags/tag6.xml><?xml version="1.0" encoding="utf-8"?>
<p:tagLst xmlns:p="http://schemas.openxmlformats.org/presentationml/2006/main">
  <p:tag name="KSO_WM_TEMPLATE_CATEGORY" val="custom"/>
  <p:tag name="KSO_WM_TEMPLATE_INDEX" val="20181632"/>
</p:tagLst>
</file>

<file path=ppt/tags/tag7.xml><?xml version="1.0" encoding="utf-8"?>
<p:tagLst xmlns:p="http://schemas.openxmlformats.org/presentationml/2006/main">
  <p:tag name="KSO_WM_TEMPLATE_CATEGORY" val="custom"/>
  <p:tag name="KSO_WM_TEMPLATE_INDEX" val="20181632"/>
</p:tagLst>
</file>

<file path=ppt/tags/tag8.xml><?xml version="1.0" encoding="utf-8"?>
<p:tagLst xmlns:p="http://schemas.openxmlformats.org/presentationml/2006/main">
  <p:tag name="KSO_WM_TEMPLATE_CATEGORY" val="custom"/>
  <p:tag name="KSO_WM_TEMPLATE_INDEX" val="20181632"/>
</p:tagLst>
</file>

<file path=ppt/tags/tag9.xml><?xml version="1.0" encoding="utf-8"?>
<p:tagLst xmlns:p="http://schemas.openxmlformats.org/presentationml/2006/main">
  <p:tag name="KSO_WM_TEMPLATE_CATEGORY" val="custom"/>
  <p:tag name="KSO_WM_TEMPLATE_INDEX" val="20181632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FFD23C"/>
      </a:accent1>
      <a:accent2>
        <a:srgbClr val="575C64"/>
      </a:accent2>
      <a:accent3>
        <a:srgbClr val="CACACA"/>
      </a:accent3>
      <a:accent4>
        <a:srgbClr val="FFFFFF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772</Words>
  <Application>WPS 演示</Application>
  <PresentationFormat>自定义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黑体</vt:lpstr>
      <vt:lpstr>微软雅黑 Light</vt:lpstr>
      <vt:lpstr>锐字工房云字库细圆GBK</vt:lpstr>
      <vt:lpstr>Avenir Heavy Oblique</vt:lpstr>
      <vt:lpstr>Avenir Book Oblique</vt:lpstr>
      <vt:lpstr>Avenir Medium Oblique</vt:lpstr>
      <vt:lpstr>仿宋</vt:lpstr>
      <vt:lpstr>Montserrat Hairline</vt:lpstr>
      <vt:lpstr>Gill Sans</vt:lpstr>
      <vt:lpstr>Segoe Print</vt:lpstr>
      <vt:lpstr>微软雅黑</vt:lpstr>
      <vt:lpstr>Arial Unicode MS</vt:lpstr>
      <vt:lpstr>Calibri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清新图片排版</dc:title>
  <dc:creator>第一PPT</dc:creator>
  <cp:keywords>www.1ppt.com</cp:keywords>
  <dc:description>第一PPT，www.1ppt.com</dc:description>
  <cp:lastModifiedBy>zoelin</cp:lastModifiedBy>
  <cp:revision>91</cp:revision>
  <dcterms:created xsi:type="dcterms:W3CDTF">2017-08-18T03:02:00Z</dcterms:created>
  <dcterms:modified xsi:type="dcterms:W3CDTF">2018-07-05T07:11:58Z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